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FDDC-6B59-4EC7-96E5-309399B1A33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8A6-CB79-420A-A292-8EF439AF57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FDDC-6B59-4EC7-96E5-309399B1A33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8A6-CB79-420A-A292-8EF439AF5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FDDC-6B59-4EC7-96E5-309399B1A33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8A6-CB79-420A-A292-8EF439AF5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FDDC-6B59-4EC7-96E5-309399B1A33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8A6-CB79-420A-A292-8EF439AF5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FDDC-6B59-4EC7-96E5-309399B1A33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8A6-CB79-420A-A292-8EF439AF57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FDDC-6B59-4EC7-96E5-309399B1A33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8A6-CB79-420A-A292-8EF439AF5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FDDC-6B59-4EC7-96E5-309399B1A33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8A6-CB79-420A-A292-8EF439AF5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FDDC-6B59-4EC7-96E5-309399B1A33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648A6-CB79-420A-A292-8EF439AF57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FDDC-6B59-4EC7-96E5-309399B1A33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8A6-CB79-420A-A292-8EF439AF5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FDDC-6B59-4EC7-96E5-309399B1A33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6B648A6-CB79-420A-A292-8EF439AF5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080FDDC-6B59-4EC7-96E5-309399B1A33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8A6-CB79-420A-A292-8EF439AF5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080FDDC-6B59-4EC7-96E5-309399B1A33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B648A6-CB79-420A-A292-8EF439AF579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КУЛИБИНЫ </a:t>
            </a:r>
            <a:r>
              <a:rPr lang="ru-RU" smtClean="0"/>
              <a:t>2014 на базе</a:t>
            </a:r>
            <a:br>
              <a:rPr lang="ru-RU" smtClean="0"/>
            </a:br>
            <a:r>
              <a:rPr lang="ru-RU" smtClean="0"/>
              <a:t> </a:t>
            </a:r>
            <a:r>
              <a:rPr lang="ru-RU" dirty="0" smtClean="0"/>
              <a:t>Муслюмовской гимназии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67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лександр\Desktop\Camera\IMG_20140403_0926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5521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лександр\Desktop\Camera\IMG_20140403_0926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34820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лександр\Desktop\Camera\IMG_20140403_0927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28804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лександр\Desktop\Camera\IMG_20140403_0927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139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лександр\Desktop\Camera\IMG_20140403_094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23" y="14954"/>
            <a:ext cx="4821604" cy="68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2024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лександр\Desktop\Camera\IMG_20140403_0944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877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лександр\Desktop\Camera\IMG_20140403_1032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43549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лександр\Desktop\Camera\IMG_20140403_1032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8129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ександр\Desktop\Саша\Культиватор\IMG_00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48999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андр\Desktop\Camera\IMG_20140403_0843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6"/>
            <a:ext cx="4067944" cy="679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андр\Desktop\Camera\IMG_20140403_084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61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303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андр\Desktop\Camera\IMG_20140403_0844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1769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андр\Desktop\Camera\IMG_20140403_0844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6"/>
            <a:ext cx="4067944" cy="683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ксандр\Desktop\Camera\IMG_20140403_0844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5488"/>
            <a:ext cx="4420908" cy="684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4296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андр\Desktop\Camera\IMG_20140403_0845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7277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андр\Desktop\Camera\IMG_20140403_0845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7633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андр\Desktop\Camera\IMG_20140403_0845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713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ександр\Desktop\Camera\IMG_20140403_0858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8730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лександр\Desktop\Camera\IMG_20140403_0859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2" y="0"/>
            <a:ext cx="4144354" cy="68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лександр\Desktop\Camera\IMG_20140403_0913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48" y="-21316"/>
            <a:ext cx="4522050" cy="687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99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</TotalTime>
  <Words>4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КУЛИБИНЫ 2014 на базе  Муслюмовской гимназии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КУЛИБИНЫ 2014 Муслюмовской гимназии</dc:title>
  <dc:creator>Александр</dc:creator>
  <cp:lastModifiedBy>Александр</cp:lastModifiedBy>
  <cp:revision>3</cp:revision>
  <dcterms:created xsi:type="dcterms:W3CDTF">2014-04-14T17:22:39Z</dcterms:created>
  <dcterms:modified xsi:type="dcterms:W3CDTF">2014-04-15T04:26:54Z</dcterms:modified>
</cp:coreProperties>
</file>